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C54F41-62EC-4746-829D-254C219949D2}">
  <a:tblStyle styleId="{FFC54F41-62EC-4746-829D-254C21994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1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not just tell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your sprint preparation meeting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{FFC54F41-62EC-4746-829D-254C219949D2}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{FFC54F41-62EC-4746-829D-254C219949D2}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